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AN Mon Cheri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4928">
            <a:off x="5044279" y="3056036"/>
            <a:ext cx="19172241" cy="25351724"/>
          </a:xfrm>
          <a:custGeom>
            <a:avLst/>
            <a:gdLst/>
            <a:ahLst/>
            <a:cxnLst/>
            <a:rect r="r" b="b" t="t" l="l"/>
            <a:pathLst>
              <a:path h="25351724" w="19172241">
                <a:moveTo>
                  <a:pt x="0" y="0"/>
                </a:moveTo>
                <a:lnTo>
                  <a:pt x="19172242" y="0"/>
                </a:lnTo>
                <a:lnTo>
                  <a:pt x="19172242" y="25351724"/>
                </a:lnTo>
                <a:lnTo>
                  <a:pt x="0" y="253517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986571" y="6884651"/>
            <a:ext cx="9751016" cy="5984686"/>
          </a:xfrm>
          <a:custGeom>
            <a:avLst/>
            <a:gdLst/>
            <a:ahLst/>
            <a:cxnLst/>
            <a:rect r="r" b="b" t="t" l="l"/>
            <a:pathLst>
              <a:path h="5984686" w="9751016">
                <a:moveTo>
                  <a:pt x="0" y="0"/>
                </a:moveTo>
                <a:lnTo>
                  <a:pt x="9751017" y="0"/>
                </a:lnTo>
                <a:lnTo>
                  <a:pt x="9751017" y="5984687"/>
                </a:lnTo>
                <a:lnTo>
                  <a:pt x="0" y="59846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019532" y="14154049"/>
            <a:ext cx="9751016" cy="5984686"/>
          </a:xfrm>
          <a:custGeom>
            <a:avLst/>
            <a:gdLst/>
            <a:ahLst/>
            <a:cxnLst/>
            <a:rect r="r" b="b" t="t" l="l"/>
            <a:pathLst>
              <a:path h="5984686" w="9751016">
                <a:moveTo>
                  <a:pt x="0" y="0"/>
                </a:moveTo>
                <a:lnTo>
                  <a:pt x="9751017" y="0"/>
                </a:lnTo>
                <a:lnTo>
                  <a:pt x="9751017" y="5984686"/>
                </a:lnTo>
                <a:lnTo>
                  <a:pt x="0" y="5984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1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119038" y="-6403440"/>
            <a:ext cx="20724210" cy="22135338"/>
          </a:xfrm>
          <a:custGeom>
            <a:avLst/>
            <a:gdLst/>
            <a:ahLst/>
            <a:cxnLst/>
            <a:rect r="r" b="b" t="t" l="l"/>
            <a:pathLst>
              <a:path h="22135338" w="20724210">
                <a:moveTo>
                  <a:pt x="0" y="0"/>
                </a:moveTo>
                <a:lnTo>
                  <a:pt x="20724210" y="0"/>
                </a:lnTo>
                <a:lnTo>
                  <a:pt x="20724210" y="22135338"/>
                </a:lnTo>
                <a:lnTo>
                  <a:pt x="0" y="221353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8473167" y="-9604629"/>
            <a:ext cx="20724210" cy="22135338"/>
          </a:xfrm>
          <a:custGeom>
            <a:avLst/>
            <a:gdLst/>
            <a:ahLst/>
            <a:cxnLst/>
            <a:rect r="r" b="b" t="t" l="l"/>
            <a:pathLst>
              <a:path h="22135338" w="20724210">
                <a:moveTo>
                  <a:pt x="0" y="0"/>
                </a:moveTo>
                <a:lnTo>
                  <a:pt x="20724210" y="0"/>
                </a:lnTo>
                <a:lnTo>
                  <a:pt x="20724210" y="22135338"/>
                </a:lnTo>
                <a:lnTo>
                  <a:pt x="0" y="221353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-12369750" y="13324383"/>
            <a:ext cx="18766358" cy="20044175"/>
          </a:xfrm>
          <a:custGeom>
            <a:avLst/>
            <a:gdLst/>
            <a:ahLst/>
            <a:cxnLst/>
            <a:rect r="r" b="b" t="t" l="l"/>
            <a:pathLst>
              <a:path h="20044175" w="18766358">
                <a:moveTo>
                  <a:pt x="18766359" y="0"/>
                </a:moveTo>
                <a:lnTo>
                  <a:pt x="0" y="0"/>
                </a:lnTo>
                <a:lnTo>
                  <a:pt x="0" y="20044175"/>
                </a:lnTo>
                <a:lnTo>
                  <a:pt x="18766359" y="20044175"/>
                </a:lnTo>
                <a:lnTo>
                  <a:pt x="18766359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22097964" y="21102242"/>
            <a:ext cx="18766358" cy="9802619"/>
          </a:xfrm>
          <a:custGeom>
            <a:avLst/>
            <a:gdLst/>
            <a:ahLst/>
            <a:cxnLst/>
            <a:rect r="r" b="b" t="t" l="l"/>
            <a:pathLst>
              <a:path h="9802619" w="18766358">
                <a:moveTo>
                  <a:pt x="18766358" y="0"/>
                </a:moveTo>
                <a:lnTo>
                  <a:pt x="0" y="0"/>
                </a:lnTo>
                <a:lnTo>
                  <a:pt x="0" y="9802620"/>
                </a:lnTo>
                <a:lnTo>
                  <a:pt x="18766358" y="9802620"/>
                </a:lnTo>
                <a:lnTo>
                  <a:pt x="18766358" y="0"/>
                </a:lnTo>
                <a:close/>
              </a:path>
            </a:pathLst>
          </a:custGeom>
          <a:blipFill>
            <a:blip r:embed="rId4"/>
            <a:stretch>
              <a:fillRect l="0" t="0" r="0" b="-104477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63162" y="37214079"/>
            <a:ext cx="1490077" cy="1516618"/>
          </a:xfrm>
          <a:custGeom>
            <a:avLst/>
            <a:gdLst/>
            <a:ahLst/>
            <a:cxnLst/>
            <a:rect r="r" b="b" t="t" l="l"/>
            <a:pathLst>
              <a:path h="1516618" w="1490077">
                <a:moveTo>
                  <a:pt x="0" y="0"/>
                </a:moveTo>
                <a:lnTo>
                  <a:pt x="1490077" y="0"/>
                </a:lnTo>
                <a:lnTo>
                  <a:pt x="1490077" y="1516618"/>
                </a:lnTo>
                <a:lnTo>
                  <a:pt x="0" y="15166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156842" y="37301120"/>
            <a:ext cx="1429577" cy="1429577"/>
          </a:xfrm>
          <a:custGeom>
            <a:avLst/>
            <a:gdLst/>
            <a:ahLst/>
            <a:cxnLst/>
            <a:rect r="r" b="b" t="t" l="l"/>
            <a:pathLst>
              <a:path h="1429577" w="1429577">
                <a:moveTo>
                  <a:pt x="0" y="0"/>
                </a:moveTo>
                <a:lnTo>
                  <a:pt x="1429577" y="0"/>
                </a:lnTo>
                <a:lnTo>
                  <a:pt x="1429577" y="1429577"/>
                </a:lnTo>
                <a:lnTo>
                  <a:pt x="0" y="14295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677450" y="36745977"/>
            <a:ext cx="2312493" cy="2312493"/>
          </a:xfrm>
          <a:custGeom>
            <a:avLst/>
            <a:gdLst/>
            <a:ahLst/>
            <a:cxnLst/>
            <a:rect r="r" b="b" t="t" l="l"/>
            <a:pathLst>
              <a:path h="2312493" w="2312493">
                <a:moveTo>
                  <a:pt x="0" y="0"/>
                </a:moveTo>
                <a:lnTo>
                  <a:pt x="2312494" y="0"/>
                </a:lnTo>
                <a:lnTo>
                  <a:pt x="2312494" y="2312494"/>
                </a:lnTo>
                <a:lnTo>
                  <a:pt x="0" y="23124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687651" y="28602580"/>
            <a:ext cx="19885498" cy="5975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90"/>
              </a:lnSpc>
            </a:pPr>
            <a:r>
              <a:rPr lang="en-US" sz="34850">
                <a:solidFill>
                  <a:srgbClr val="ACABAB"/>
                </a:solidFill>
                <a:latin typeface="TAN Mon Cheri"/>
                <a:ea typeface="TAN Mon Cheri"/>
                <a:cs typeface="TAN Mon Cheri"/>
                <a:sym typeface="TAN Mon Cheri"/>
              </a:rPr>
              <a:t>OLIVIA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39898" y="39272868"/>
            <a:ext cx="15981003" cy="1616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94"/>
              </a:lnSpc>
            </a:pPr>
            <a:r>
              <a:rPr lang="en-US" sz="9496">
                <a:solidFill>
                  <a:srgbClr val="ACABAB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35881" y="34117731"/>
            <a:ext cx="17789037" cy="2628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517"/>
              </a:lnSpc>
            </a:pPr>
            <a:r>
              <a:rPr lang="en-US" sz="15369">
                <a:solidFill>
                  <a:srgbClr val="000000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8 JUNE 2026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-1508303" y="35507475"/>
            <a:ext cx="6954994" cy="4268627"/>
          </a:xfrm>
          <a:custGeom>
            <a:avLst/>
            <a:gdLst/>
            <a:ahLst/>
            <a:cxnLst/>
            <a:rect r="r" b="b" t="t" l="l"/>
            <a:pathLst>
              <a:path h="4268627" w="6954994">
                <a:moveTo>
                  <a:pt x="0" y="0"/>
                </a:moveTo>
                <a:lnTo>
                  <a:pt x="6954993" y="0"/>
                </a:lnTo>
                <a:lnTo>
                  <a:pt x="6954993" y="4268628"/>
                </a:lnTo>
                <a:lnTo>
                  <a:pt x="0" y="42686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1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2699558" y="38513817"/>
            <a:ext cx="10390965" cy="6377455"/>
          </a:xfrm>
          <a:custGeom>
            <a:avLst/>
            <a:gdLst/>
            <a:ahLst/>
            <a:cxnLst/>
            <a:rect r="r" b="b" t="t" l="l"/>
            <a:pathLst>
              <a:path h="6377455" w="10390965">
                <a:moveTo>
                  <a:pt x="0" y="0"/>
                </a:moveTo>
                <a:lnTo>
                  <a:pt x="10390965" y="0"/>
                </a:lnTo>
                <a:lnTo>
                  <a:pt x="10390965" y="6377455"/>
                </a:lnTo>
                <a:lnTo>
                  <a:pt x="0" y="63774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1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2620902" y="31360491"/>
            <a:ext cx="20724210" cy="22135338"/>
          </a:xfrm>
          <a:custGeom>
            <a:avLst/>
            <a:gdLst/>
            <a:ahLst/>
            <a:cxnLst/>
            <a:rect r="r" b="b" t="t" l="l"/>
            <a:pathLst>
              <a:path h="22135338" w="20724210">
                <a:moveTo>
                  <a:pt x="0" y="0"/>
                </a:moveTo>
                <a:lnTo>
                  <a:pt x="20724210" y="0"/>
                </a:lnTo>
                <a:lnTo>
                  <a:pt x="20724210" y="22135338"/>
                </a:lnTo>
                <a:lnTo>
                  <a:pt x="0" y="221353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13348676" y="33823603"/>
            <a:ext cx="20724210" cy="22135338"/>
          </a:xfrm>
          <a:custGeom>
            <a:avLst/>
            <a:gdLst/>
            <a:ahLst/>
            <a:cxnLst/>
            <a:rect r="r" b="b" t="t" l="l"/>
            <a:pathLst>
              <a:path h="22135338" w="20724210">
                <a:moveTo>
                  <a:pt x="0" y="0"/>
                </a:moveTo>
                <a:lnTo>
                  <a:pt x="20724211" y="0"/>
                </a:lnTo>
                <a:lnTo>
                  <a:pt x="20724211" y="22135338"/>
                </a:lnTo>
                <a:lnTo>
                  <a:pt x="0" y="221353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DAGy1WJx1kI</dc:identifier>
  <dcterms:modified xsi:type="dcterms:W3CDTF">2011-08-01T06:04:30Z</dcterms:modified>
  <cp:revision>1</cp:revision>
  <dc:title>Pastel Illustrative Watercolor Newborn Birth Poster (32 x 48 in)</dc:title>
</cp:coreProperties>
</file>